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60" r:id="rId3"/>
    <p:sldId id="276" r:id="rId4"/>
    <p:sldId id="261" r:id="rId5"/>
    <p:sldId id="259" r:id="rId6"/>
    <p:sldId id="258" r:id="rId7"/>
    <p:sldId id="257" r:id="rId8"/>
    <p:sldId id="256" r:id="rId9"/>
    <p:sldId id="265" r:id="rId10"/>
    <p:sldId id="262" r:id="rId11"/>
    <p:sldId id="267" r:id="rId12"/>
    <p:sldId id="269" r:id="rId13"/>
    <p:sldId id="264" r:id="rId14"/>
    <p:sldId id="268" r:id="rId15"/>
    <p:sldId id="263" r:id="rId16"/>
    <p:sldId id="266" r:id="rId17"/>
    <p:sldId id="270" r:id="rId18"/>
    <p:sldId id="271" r:id="rId19"/>
    <p:sldId id="272" r:id="rId20"/>
    <p:sldId id="275" r:id="rId21"/>
    <p:sldId id="274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2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6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25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82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6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6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1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9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7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4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2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0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8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756018-571D-4E70-991D-2739634C61F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728D45-E18B-47AC-B55A-0FD9D6E03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237262"/>
          </a:xfrm>
        </p:spPr>
        <p:txBody>
          <a:bodyPr/>
          <a:lstStyle/>
          <a:p>
            <a:r>
              <a:rPr lang="en-CA" sz="7200" dirty="0" smtClean="0">
                <a:solidFill>
                  <a:schemeClr val="accent6">
                    <a:lumMod val="50000"/>
                  </a:schemeClr>
                </a:solidFill>
              </a:rPr>
              <a:t>Hand in your name tag </a:t>
            </a:r>
            <a:r>
              <a:rPr lang="en-CA" dirty="0" smtClean="0"/>
              <a:t>(homework from last class)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b="1" dirty="0"/>
              <a:t>Dry Clean</a:t>
            </a:r>
            <a:endParaRPr lang="en-US" sz="6600" b="1" dirty="0"/>
          </a:p>
        </p:txBody>
      </p:sp>
      <p:pic>
        <p:nvPicPr>
          <p:cNvPr id="5" name="Picture 2" descr="Image result for laundry symbols for dry  cl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04" y="1952640"/>
            <a:ext cx="9617591" cy="49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washing laund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78" y="1060174"/>
            <a:ext cx="7532086" cy="502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476" y="618517"/>
            <a:ext cx="5460750" cy="1596177"/>
          </a:xfrm>
        </p:spPr>
        <p:txBody>
          <a:bodyPr>
            <a:normAutofit/>
          </a:bodyPr>
          <a:lstStyle/>
          <a:p>
            <a:r>
              <a:rPr lang="en-CA" sz="7200" b="1" dirty="0"/>
              <a:t>Bleach</a:t>
            </a:r>
            <a:endParaRPr lang="en-US" sz="7200" b="1" dirty="0"/>
          </a:p>
        </p:txBody>
      </p:sp>
      <p:pic>
        <p:nvPicPr>
          <p:cNvPr id="13314" name="Picture 2" descr="Image result for bleach your cl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96"/>
            <a:ext cx="4520705" cy="491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laundry symbols for bl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05" y="2530678"/>
            <a:ext cx="7707538" cy="3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/>
              <a:t>using a dryer to dry </a:t>
            </a:r>
            <a:endParaRPr lang="en-US" sz="6000" dirty="0"/>
          </a:p>
        </p:txBody>
      </p:sp>
      <p:pic>
        <p:nvPicPr>
          <p:cNvPr id="4" name="Picture 2" descr="Image result for laundry symbols for tumble d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2214694"/>
            <a:ext cx="11398469" cy="341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laundry symbols for tumble d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43" y="140739"/>
            <a:ext cx="9114549" cy="650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/>
              <a:t>Method to </a:t>
            </a:r>
            <a:r>
              <a:rPr lang="en-CA" sz="5400" b="1" dirty="0" smtClean="0"/>
              <a:t>Dry without dryer</a:t>
            </a:r>
            <a:endParaRPr lang="en-US" sz="5400" dirty="0"/>
          </a:p>
        </p:txBody>
      </p:sp>
      <p:pic>
        <p:nvPicPr>
          <p:cNvPr id="4" name="Picture 2" descr="Image result for laundry symbols for dr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14" y="2076813"/>
            <a:ext cx="8390923" cy="40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17" y="972880"/>
            <a:ext cx="1913509" cy="1241814"/>
          </a:xfrm>
        </p:spPr>
        <p:txBody>
          <a:bodyPr/>
          <a:lstStyle/>
          <a:p>
            <a:r>
              <a:rPr lang="en-CA" dirty="0" smtClean="0"/>
              <a:t>Drip Dry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7" y="2214694"/>
            <a:ext cx="6159500" cy="3898900"/>
          </a:xfrm>
          <a:prstGeom prst="rect">
            <a:avLst/>
          </a:prstGeom>
        </p:spPr>
      </p:pic>
      <p:pic>
        <p:nvPicPr>
          <p:cNvPr id="9220" name="Picture 4" descr="Image result for dry flat laund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74" y="2049517"/>
            <a:ext cx="5467519" cy="482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75953" y="1270621"/>
            <a:ext cx="1784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dirty="0" smtClean="0"/>
              <a:t>Dry Flat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60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8000" b="1" dirty="0"/>
              <a:t>Iron</a:t>
            </a:r>
            <a:endParaRPr lang="en-US" sz="8000" dirty="0"/>
          </a:p>
        </p:txBody>
      </p:sp>
      <p:pic>
        <p:nvPicPr>
          <p:cNvPr id="3" name="Picture 6" descr="Image result for laundry symbols for ir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1" y="2159876"/>
            <a:ext cx="11901317" cy="46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539"/>
            <a:ext cx="12013084" cy="45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laundry symbols and their mean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0"/>
            <a:ext cx="6083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0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0" y="-346841"/>
            <a:ext cx="11876690" cy="2509213"/>
          </a:xfrm>
        </p:spPr>
        <p:txBody>
          <a:bodyPr>
            <a:normAutofit/>
          </a:bodyPr>
          <a:lstStyle/>
          <a:p>
            <a:r>
              <a:rPr lang="en-CA" sz="7200" dirty="0" smtClean="0"/>
              <a:t>Reading Laundry Symbols</a:t>
            </a:r>
            <a:endParaRPr lang="en-US" sz="7200" dirty="0"/>
          </a:p>
        </p:txBody>
      </p:sp>
      <p:pic>
        <p:nvPicPr>
          <p:cNvPr id="1026" name="Picture 2" descr="Image result for tag in clo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06" y="2339426"/>
            <a:ext cx="6008742" cy="451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329635"/>
          </a:xfrm>
        </p:spPr>
        <p:txBody>
          <a:bodyPr>
            <a:noAutofit/>
          </a:bodyPr>
          <a:lstStyle/>
          <a:p>
            <a:r>
              <a:rPr lang="en-CA" sz="6600" dirty="0" smtClean="0"/>
              <a:t>Check Your Knowledge…</a:t>
            </a:r>
            <a:endParaRPr lang="en-US" sz="6600" dirty="0"/>
          </a:p>
        </p:txBody>
      </p:sp>
      <p:pic>
        <p:nvPicPr>
          <p:cNvPr id="15362" name="Picture 2" descr="Image result for check your knowl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62" y="2948152"/>
            <a:ext cx="3492144" cy="32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laundry symbols and their mean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4" y="0"/>
            <a:ext cx="88615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504716" y="2009807"/>
            <a:ext cx="1648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No Bleach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504716" y="2961927"/>
            <a:ext cx="2392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/>
              <a:t>Don’t’ put in dryer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154981" y="5314888"/>
            <a:ext cx="2681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Can send to dry cleaner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105202" y="3930913"/>
            <a:ext cx="308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Can iron with medium heat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429953" y="300004"/>
            <a:ext cx="2382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Delicate wash cycle with 40 C water (warm)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03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73" y="0"/>
            <a:ext cx="518746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932" y="1142413"/>
            <a:ext cx="24770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/>
              <a:t>Wash in </a:t>
            </a:r>
            <a:r>
              <a:rPr lang="en-CA" sz="3200" dirty="0"/>
              <a:t>warm water (40 C)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68014" y="3429000"/>
            <a:ext cx="2936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 smtClean="0"/>
              <a:t>Do Not Bleach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39544" y="4792258"/>
            <a:ext cx="2863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 smtClean="0"/>
              <a:t>Don’t put in the dryer to dry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8839599" y="2111909"/>
            <a:ext cx="2669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dirty="0" smtClean="0"/>
              <a:t>Iron with medium heat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588022" y="4322995"/>
            <a:ext cx="3038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/>
              <a:t>Don’t send in for dry cleaning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06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ag in clo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01" y="1033765"/>
            <a:ext cx="7560137" cy="568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4745" y="248887"/>
            <a:ext cx="7409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 smtClean="0">
                <a:solidFill>
                  <a:srgbClr val="C00000"/>
                </a:solidFill>
              </a:rPr>
              <a:t>Sorry, </a:t>
            </a:r>
            <a:r>
              <a:rPr lang="en-CA" sz="3600" b="1" smtClean="0">
                <a:solidFill>
                  <a:srgbClr val="C00000"/>
                </a:solidFill>
              </a:rPr>
              <a:t>your mother </a:t>
            </a:r>
            <a:r>
              <a:rPr lang="en-CA" sz="3600" b="1" dirty="0" smtClean="0">
                <a:solidFill>
                  <a:srgbClr val="C00000"/>
                </a:solidFill>
              </a:rPr>
              <a:t>don’t work here…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093" y="1131754"/>
            <a:ext cx="19452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/>
              <a:t>Wash in machine with warm water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61584" y="3183880"/>
            <a:ext cx="14302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u="sng" dirty="0" smtClean="0"/>
              <a:t>DO NOT </a:t>
            </a:r>
            <a:r>
              <a:rPr lang="en-CA" sz="2800" b="1" dirty="0" smtClean="0"/>
              <a:t>BLEACH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70629" y="4805120"/>
            <a:ext cx="18918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/>
              <a:t>Can Iron using medium heat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049946" y="1131754"/>
            <a:ext cx="2031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 smtClean="0"/>
              <a:t>If you want to, it is ok to dry clean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0160305" y="2947636"/>
            <a:ext cx="1921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 smtClean="0"/>
              <a:t>DO NOT put in the dryer to tumble dry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0049945" y="4763517"/>
            <a:ext cx="18115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/>
              <a:t>Lay flat to dry naturally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852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339" y="618517"/>
            <a:ext cx="10426888" cy="1226049"/>
          </a:xfrm>
        </p:spPr>
        <p:txBody>
          <a:bodyPr>
            <a:normAutofit/>
          </a:bodyPr>
          <a:lstStyle/>
          <a:p>
            <a:r>
              <a:rPr lang="en-CA" sz="4400" b="1" dirty="0" smtClean="0"/>
              <a:t>Basic info in your clothing tag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0374" y="2382858"/>
            <a:ext cx="5136383" cy="4333252"/>
          </a:xfrm>
        </p:spPr>
        <p:txBody>
          <a:bodyPr>
            <a:normAutofit/>
          </a:bodyPr>
          <a:lstStyle/>
          <a:p>
            <a:r>
              <a:rPr lang="en-CA" sz="3600" dirty="0" smtClean="0"/>
              <a:t>Size &amp; brand name</a:t>
            </a:r>
            <a:endParaRPr lang="en-CA" sz="3600" dirty="0"/>
          </a:p>
          <a:p>
            <a:r>
              <a:rPr lang="en-CA" sz="3600" dirty="0" smtClean="0"/>
              <a:t>Material it is made of</a:t>
            </a:r>
          </a:p>
          <a:p>
            <a:r>
              <a:rPr lang="en-CA" sz="3600" dirty="0" smtClean="0"/>
              <a:t>Where it is made</a:t>
            </a:r>
          </a:p>
          <a:p>
            <a:r>
              <a:rPr lang="en-CA" sz="3600" dirty="0" smtClean="0"/>
              <a:t>Care Instruction</a:t>
            </a:r>
            <a:endParaRPr lang="en-CA" dirty="0" smtClean="0"/>
          </a:p>
          <a:p>
            <a:endParaRPr lang="en-US" dirty="0"/>
          </a:p>
        </p:txBody>
      </p:sp>
      <p:sp>
        <p:nvSpPr>
          <p:cNvPr id="4" name="AutoShape 2" descr="Image result for tag in clothing in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58" y="2081048"/>
            <a:ext cx="6369269" cy="4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7565" y="1226347"/>
            <a:ext cx="9604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/>
              <a:t>Care Instructions can come in symbols</a:t>
            </a:r>
            <a:endParaRPr lang="en-US" sz="4000" b="1" dirty="0"/>
          </a:p>
        </p:txBody>
      </p:sp>
      <p:pic>
        <p:nvPicPr>
          <p:cNvPr id="5" name="Picture 6" descr="Image result for t-shirt 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89" y="2128345"/>
            <a:ext cx="12122421" cy="516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717" y="985344"/>
            <a:ext cx="11382703" cy="9695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4800" b="1" dirty="0" smtClean="0">
                <a:solidFill>
                  <a:schemeClr val="tx2">
                    <a:lumMod val="50000"/>
                  </a:schemeClr>
                </a:solidFill>
              </a:rPr>
              <a:t>decode symbols </a:t>
            </a:r>
            <a:r>
              <a:rPr lang="en-CA" sz="5400" b="1" dirty="0" smtClean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en-CA" sz="4800" b="1" dirty="0" smtClean="0">
                <a:solidFill>
                  <a:schemeClr val="tx2">
                    <a:lumMod val="50000"/>
                  </a:schemeClr>
                </a:solidFill>
              </a:rPr>
              <a:t>looking fabulous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Image result for how to reading laundry symb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09" y="2128344"/>
            <a:ext cx="7096257" cy="47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/>
              <a:t>Method of washing</a:t>
            </a:r>
            <a:endParaRPr lang="en-US" sz="4800" dirty="0"/>
          </a:p>
        </p:txBody>
      </p:sp>
      <p:pic>
        <p:nvPicPr>
          <p:cNvPr id="4" name="Picture 2" descr="Image result for laundry symbols for washi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81" y="1830326"/>
            <a:ext cx="9143238" cy="44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6" y="0"/>
            <a:ext cx="9745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975" y="476627"/>
            <a:ext cx="10364451" cy="6381373"/>
          </a:xfrm>
        </p:spPr>
        <p:txBody>
          <a:bodyPr>
            <a:normAutofit/>
          </a:bodyPr>
          <a:lstStyle/>
          <a:p>
            <a:r>
              <a:rPr lang="en-CA" sz="4800" b="1" dirty="0" smtClean="0"/>
              <a:t>Can’t wash with water???</a:t>
            </a:r>
            <a:br>
              <a:rPr lang="en-CA" sz="4800" b="1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Well… you will need to send it to the professionals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Dry Clean= Paying someone to do it</a:t>
            </a:r>
            <a:endParaRPr lang="en-US" dirty="0"/>
          </a:p>
        </p:txBody>
      </p:sp>
      <p:pic>
        <p:nvPicPr>
          <p:cNvPr id="5122" name="Picture 2" descr="Image result for money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1" y="1790811"/>
            <a:ext cx="2020066" cy="289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963</TotalTime>
  <Words>178</Words>
  <Application>Microsoft Office PowerPoint</Application>
  <PresentationFormat>Widescreen</PresentationFormat>
  <Paragraphs>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Tw Cen MT</vt:lpstr>
      <vt:lpstr>Droplet</vt:lpstr>
      <vt:lpstr>Hand in your name tag (homework from last class)</vt:lpstr>
      <vt:lpstr>Reading Laundry Symbols</vt:lpstr>
      <vt:lpstr>PowerPoint Presentation</vt:lpstr>
      <vt:lpstr>Basic info in your clothing tag</vt:lpstr>
      <vt:lpstr>PowerPoint Presentation</vt:lpstr>
      <vt:lpstr>PowerPoint Presentation</vt:lpstr>
      <vt:lpstr>Method of washing</vt:lpstr>
      <vt:lpstr>PowerPoint Presentation</vt:lpstr>
      <vt:lpstr>Can’t wash with water???  Well… you will need to send it to the professionals  Dry Clean= Paying someone to do it</vt:lpstr>
      <vt:lpstr>Dry Clean</vt:lpstr>
      <vt:lpstr>PowerPoint Presentation</vt:lpstr>
      <vt:lpstr>Bleach</vt:lpstr>
      <vt:lpstr>using a dryer to dry </vt:lpstr>
      <vt:lpstr>PowerPoint Presentation</vt:lpstr>
      <vt:lpstr>Method to Dry without dryer</vt:lpstr>
      <vt:lpstr>Drip Dry   </vt:lpstr>
      <vt:lpstr>Iron</vt:lpstr>
      <vt:lpstr>PowerPoint Presentation</vt:lpstr>
      <vt:lpstr>PowerPoint Presentation</vt:lpstr>
      <vt:lpstr>Check Your Knowledge…</vt:lpstr>
      <vt:lpstr>PowerPoint Presentation</vt:lpstr>
      <vt:lpstr>PowerPoint Presentation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Laundry Symbols</dc:title>
  <dc:creator>Phoebe Wei</dc:creator>
  <cp:lastModifiedBy>Phoebe Wei</cp:lastModifiedBy>
  <cp:revision>13</cp:revision>
  <dcterms:created xsi:type="dcterms:W3CDTF">2016-09-13T22:28:55Z</dcterms:created>
  <dcterms:modified xsi:type="dcterms:W3CDTF">2017-09-12T23:30:24Z</dcterms:modified>
</cp:coreProperties>
</file>