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63" r:id="rId6"/>
    <p:sldId id="265" r:id="rId7"/>
    <p:sldId id="266" r:id="rId8"/>
    <p:sldId id="292" r:id="rId9"/>
    <p:sldId id="259" r:id="rId10"/>
    <p:sldId id="260" r:id="rId11"/>
    <p:sldId id="286" r:id="rId12"/>
    <p:sldId id="261" r:id="rId13"/>
    <p:sldId id="287" r:id="rId14"/>
    <p:sldId id="280" r:id="rId15"/>
    <p:sldId id="285" r:id="rId16"/>
    <p:sldId id="289" r:id="rId17"/>
    <p:sldId id="262" r:id="rId18"/>
    <p:sldId id="273" r:id="rId19"/>
    <p:sldId id="267" r:id="rId20"/>
    <p:sldId id="274" r:id="rId21"/>
    <p:sldId id="275" r:id="rId22"/>
    <p:sldId id="268" r:id="rId23"/>
    <p:sldId id="276" r:id="rId24"/>
    <p:sldId id="269" r:id="rId25"/>
    <p:sldId id="284" r:id="rId26"/>
    <p:sldId id="270" r:id="rId27"/>
    <p:sldId id="277" r:id="rId28"/>
    <p:sldId id="271" r:id="rId29"/>
    <p:sldId id="278" r:id="rId30"/>
    <p:sldId id="272" r:id="rId31"/>
    <p:sldId id="282" r:id="rId32"/>
    <p:sldId id="279" r:id="rId33"/>
    <p:sldId id="283" r:id="rId34"/>
    <p:sldId id="290" r:id="rId35"/>
    <p:sldId id="291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712" autoAdjust="0"/>
  </p:normalViewPr>
  <p:slideViewPr>
    <p:cSldViewPr snapToGrid="0">
      <p:cViewPr varScale="1">
        <p:scale>
          <a:sx n="61" d="100"/>
          <a:sy n="61" d="100"/>
        </p:scale>
        <p:origin x="108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91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6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4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7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80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2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0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4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B602E75-B1C8-4A0F-B9C4-8B7CD12B9F8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03D29E5-B2D9-47FC-BC5E-3BA1DA96F34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8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172" y="346841"/>
            <a:ext cx="7378262" cy="6076336"/>
          </a:xfrm>
        </p:spPr>
        <p:txBody>
          <a:bodyPr>
            <a:noAutofit/>
          </a:bodyPr>
          <a:lstStyle/>
          <a:p>
            <a:r>
              <a:rPr lang="en-CA" sz="6000" dirty="0" smtClean="0"/>
              <a:t>Sewing Supply Name, functions, and descriptions</a:t>
            </a:r>
            <a:endParaRPr lang="en-US" sz="6000" dirty="0"/>
          </a:p>
        </p:txBody>
      </p:sp>
      <p:pic>
        <p:nvPicPr>
          <p:cNvPr id="4" name="Picture 2" descr="Image result for sewing 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0" y="449867"/>
            <a:ext cx="5870284" cy="58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dirty="0" smtClean="0"/>
              <a:t>Name: Seam Ripper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724" y="2286000"/>
            <a:ext cx="4674475" cy="4023360"/>
          </a:xfrm>
        </p:spPr>
        <p:txBody>
          <a:bodyPr>
            <a:noAutofit/>
          </a:bodyPr>
          <a:lstStyle/>
          <a:p>
            <a:r>
              <a:rPr lang="en-CA" sz="6000" b="1" dirty="0" smtClean="0"/>
              <a:t>Function: </a:t>
            </a:r>
            <a:r>
              <a:rPr lang="en-CA" sz="6000" dirty="0" smtClean="0"/>
              <a:t>Cutting seam open or remove wrong stiches</a:t>
            </a:r>
            <a:endParaRPr lang="en-US" sz="6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7381" r="8827" b="20038"/>
          <a:stretch/>
        </p:blipFill>
        <p:spPr bwMode="auto">
          <a:xfrm rot="19111064">
            <a:off x="1108551" y="2724528"/>
            <a:ext cx="3819930" cy="3573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07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using seam ri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2" y="275951"/>
            <a:ext cx="9897815" cy="65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/>
              <a:t>Name: Hand Sewing Needles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994" y="2286000"/>
            <a:ext cx="6117020" cy="4367048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Function: </a:t>
            </a:r>
            <a:r>
              <a:rPr lang="en-CA" sz="6000" dirty="0" smtClean="0"/>
              <a:t>General purpose sewing.</a:t>
            </a:r>
          </a:p>
          <a:p>
            <a:r>
              <a:rPr lang="en-CA" sz="5400" dirty="0" smtClean="0">
                <a:solidFill>
                  <a:srgbClr val="C00000"/>
                </a:solidFill>
              </a:rPr>
              <a:t>Notice “eyes” are at the dull ends….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" y="2649921"/>
            <a:ext cx="5234152" cy="25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age result for hand sewing thread the need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8" r="29490"/>
          <a:stretch/>
        </p:blipFill>
        <p:spPr bwMode="auto">
          <a:xfrm>
            <a:off x="0" y="0"/>
            <a:ext cx="5669183" cy="42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Image result for hand sewing k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86" y="2364829"/>
            <a:ext cx="4059352" cy="442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90" y="517225"/>
            <a:ext cx="4102120" cy="54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0" y="585216"/>
            <a:ext cx="5856890" cy="1499616"/>
          </a:xfrm>
        </p:spPr>
        <p:txBody>
          <a:bodyPr>
            <a:normAutofit/>
          </a:bodyPr>
          <a:lstStyle/>
          <a:p>
            <a:r>
              <a:rPr lang="en-CA" sz="6600" dirty="0" smtClean="0"/>
              <a:t>Name: Pin cushion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3697" y="2743200"/>
            <a:ext cx="5943600" cy="2727434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Function: </a:t>
            </a:r>
            <a:r>
              <a:rPr lang="en-CA" sz="6000" dirty="0" smtClean="0"/>
              <a:t>Storing sharp pins and needs</a:t>
            </a:r>
            <a:endParaRPr lang="en-US" sz="6000" dirty="0"/>
          </a:p>
        </p:txBody>
      </p:sp>
      <p:pic>
        <p:nvPicPr>
          <p:cNvPr id="13314" name="Picture 2" descr="Image result for pin cush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0" y="1221827"/>
            <a:ext cx="4726075" cy="48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pin cush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4" r="17033"/>
          <a:stretch/>
        </p:blipFill>
        <p:spPr bwMode="auto">
          <a:xfrm>
            <a:off x="0" y="0"/>
            <a:ext cx="487154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pin cush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76" y="204951"/>
            <a:ext cx="6356281" cy="528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2376" y="5612929"/>
            <a:ext cx="1021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rgbClr val="C00000"/>
                </a:solidFill>
              </a:rPr>
              <a:t>Caution: </a:t>
            </a:r>
            <a:r>
              <a:rPr lang="en-CA" sz="3200" dirty="0" smtClean="0">
                <a:solidFill>
                  <a:srgbClr val="C00000"/>
                </a:solidFill>
              </a:rPr>
              <a:t>DO NOT PUT PINS or NEEDLES IN YOUR MOUTH!!!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19" y="318595"/>
            <a:ext cx="6271391" cy="62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206" y="585216"/>
            <a:ext cx="6723993" cy="1499616"/>
          </a:xfrm>
        </p:spPr>
        <p:txBody>
          <a:bodyPr>
            <a:normAutofit/>
          </a:bodyPr>
          <a:lstStyle/>
          <a:p>
            <a:r>
              <a:rPr lang="en-CA" sz="6600" dirty="0" smtClean="0"/>
              <a:t>Name: Needle </a:t>
            </a:r>
            <a:r>
              <a:rPr lang="en-CA" sz="6600" dirty="0" err="1" smtClean="0"/>
              <a:t>Threader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1" y="2017746"/>
            <a:ext cx="1821611" cy="4022725"/>
          </a:xfrm>
        </p:spPr>
      </p:pic>
      <p:sp>
        <p:nvSpPr>
          <p:cNvPr id="6" name="Rectangle 5"/>
          <p:cNvSpPr/>
          <p:nvPr/>
        </p:nvSpPr>
        <p:spPr>
          <a:xfrm>
            <a:off x="4721448" y="2597948"/>
            <a:ext cx="68819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6000" b="1" dirty="0" smtClean="0"/>
              <a:t>Function: </a:t>
            </a:r>
            <a:r>
              <a:rPr lang="en-CA" sz="6000" dirty="0" smtClean="0"/>
              <a:t>Makes threading needle easy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2708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sing needle th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" y="-1"/>
            <a:ext cx="10988014" cy="67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738" y="585216"/>
            <a:ext cx="6692462" cy="1499616"/>
          </a:xfrm>
        </p:spPr>
        <p:txBody>
          <a:bodyPr/>
          <a:lstStyle/>
          <a:p>
            <a:r>
              <a:rPr lang="en-CA" dirty="0" smtClean="0"/>
              <a:t>Name: Sewing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855" y="2286000"/>
            <a:ext cx="6274676" cy="4023360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Function: </a:t>
            </a:r>
            <a:r>
              <a:rPr lang="en-CA" sz="6000" dirty="0" smtClean="0"/>
              <a:t>Ruler to measure desired measurement</a:t>
            </a:r>
            <a:endParaRPr lang="en-US" sz="6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5" b="39527"/>
          <a:stretch/>
        </p:blipFill>
        <p:spPr bwMode="auto">
          <a:xfrm rot="5400000">
            <a:off x="-654271" y="2577664"/>
            <a:ext cx="6668814" cy="1513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699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700784"/>
          </a:xfrm>
        </p:spPr>
        <p:txBody>
          <a:bodyPr/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Why do I need to know the name of those sewing supplies?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5" y="2522483"/>
            <a:ext cx="11083158" cy="36576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- You will </a:t>
            </a:r>
            <a:r>
              <a:rPr lang="en-CA" sz="3600" b="1" dirty="0" smtClean="0"/>
              <a:t>sound professional </a:t>
            </a:r>
            <a:r>
              <a:rPr lang="en-CA" sz="3600" dirty="0" smtClean="0"/>
              <a:t>so others know you are taking sewing/textile class</a:t>
            </a:r>
          </a:p>
          <a:p>
            <a:r>
              <a:rPr lang="en-CA" sz="3600" dirty="0" smtClean="0"/>
              <a:t>- The </a:t>
            </a:r>
            <a:r>
              <a:rPr lang="en-CA" sz="3600" b="1" dirty="0" smtClean="0"/>
              <a:t>teacher will understand </a:t>
            </a:r>
            <a:r>
              <a:rPr lang="en-CA" sz="3600" dirty="0" smtClean="0"/>
              <a:t>what you are talking about</a:t>
            </a:r>
          </a:p>
          <a:p>
            <a:r>
              <a:rPr lang="en-CA" sz="3600" dirty="0" smtClean="0"/>
              <a:t>- It </a:t>
            </a:r>
            <a:r>
              <a:rPr lang="en-CA" sz="3600" b="1" dirty="0" smtClean="0"/>
              <a:t>demonstrates your knowledge</a:t>
            </a:r>
            <a:r>
              <a:rPr lang="en-CA" sz="3600" dirty="0" smtClean="0"/>
              <a:t> so your teacher will know you know</a:t>
            </a:r>
          </a:p>
          <a:p>
            <a:r>
              <a:rPr lang="en-CA" sz="3600" dirty="0" smtClean="0"/>
              <a:t>- Because that is their names, call them by their names!!!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4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using sewing ga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05" y="425669"/>
            <a:ext cx="796041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using sewing ga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64" y="281458"/>
            <a:ext cx="8278977" cy="657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716" y="585216"/>
            <a:ext cx="5951483" cy="1499616"/>
          </a:xfrm>
        </p:spPr>
        <p:txBody>
          <a:bodyPr>
            <a:noAutofit/>
          </a:bodyPr>
          <a:lstStyle/>
          <a:p>
            <a:r>
              <a:rPr lang="en-CA" sz="6000" dirty="0" smtClean="0"/>
              <a:t>Name: Sewing </a:t>
            </a:r>
            <a:r>
              <a:rPr lang="en-CA" sz="6000" dirty="0" err="1" smtClean="0"/>
              <a:t>Mchine</a:t>
            </a:r>
            <a:r>
              <a:rPr lang="en-CA" sz="6000" dirty="0" smtClean="0"/>
              <a:t> Needle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3145" y="2286000"/>
            <a:ext cx="4501054" cy="4023360"/>
          </a:xfrm>
        </p:spPr>
        <p:txBody>
          <a:bodyPr>
            <a:noAutofit/>
          </a:bodyPr>
          <a:lstStyle/>
          <a:p>
            <a:r>
              <a:rPr lang="en-CA" sz="6600" b="1" dirty="0" smtClean="0"/>
              <a:t>Function: </a:t>
            </a:r>
            <a:r>
              <a:rPr lang="en-CA" sz="6600" dirty="0" smtClean="0"/>
              <a:t>Sewing by using the machine</a:t>
            </a:r>
            <a:endParaRPr lang="en-US" sz="6600" dirty="0"/>
          </a:p>
        </p:txBody>
      </p:sp>
      <p:pic>
        <p:nvPicPr>
          <p:cNvPr id="5122" name="Picture 2" descr="Image result for sewing machine nee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98" y="585216"/>
            <a:ext cx="3234011" cy="58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ewing machine nee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4" y="0"/>
            <a:ext cx="10218135" cy="68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282" y="585216"/>
            <a:ext cx="7472856" cy="1499616"/>
          </a:xfrm>
        </p:spPr>
        <p:txBody>
          <a:bodyPr>
            <a:noAutofit/>
          </a:bodyPr>
          <a:lstStyle/>
          <a:p>
            <a:r>
              <a:rPr lang="en-CA" sz="6600" dirty="0" smtClean="0"/>
              <a:t>Name: Embroidery Floss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6842234" cy="4023360"/>
          </a:xfrm>
        </p:spPr>
        <p:txBody>
          <a:bodyPr>
            <a:normAutofit/>
          </a:bodyPr>
          <a:lstStyle/>
          <a:p>
            <a:r>
              <a:rPr lang="en-CA" sz="6000" b="1" dirty="0" smtClean="0"/>
              <a:t>Description: </a:t>
            </a:r>
            <a:r>
              <a:rPr lang="en-CA" sz="6000" dirty="0" smtClean="0"/>
              <a:t>Thick strands of thread for colouring effects</a:t>
            </a:r>
            <a:endParaRPr lang="en-US" sz="6000" dirty="0"/>
          </a:p>
        </p:txBody>
      </p:sp>
      <p:pic>
        <p:nvPicPr>
          <p:cNvPr id="4" name="Picture 3" descr="Image result for embroidery flos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4" t="-1402" r="39825" b="1402"/>
          <a:stretch/>
        </p:blipFill>
        <p:spPr bwMode="auto">
          <a:xfrm>
            <a:off x="1535167" y="0"/>
            <a:ext cx="1759825" cy="6731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60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using embroidery th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3" y="123442"/>
            <a:ext cx="5821418" cy="48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simple hand embroid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21" y="2175641"/>
            <a:ext cx="5956737" cy="44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696" y="585216"/>
            <a:ext cx="5210503" cy="1499616"/>
          </a:xfrm>
        </p:spPr>
        <p:txBody>
          <a:bodyPr>
            <a:normAutofit/>
          </a:bodyPr>
          <a:lstStyle/>
          <a:p>
            <a:r>
              <a:rPr lang="en-CA" sz="6600" dirty="0" smtClean="0"/>
              <a:t>Name: Thimble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206" y="2286000"/>
            <a:ext cx="5391807" cy="4023360"/>
          </a:xfrm>
        </p:spPr>
        <p:txBody>
          <a:bodyPr>
            <a:noAutofit/>
          </a:bodyPr>
          <a:lstStyle/>
          <a:p>
            <a:r>
              <a:rPr lang="en-CA" sz="4800" b="1" dirty="0" smtClean="0"/>
              <a:t>Function: </a:t>
            </a:r>
            <a:r>
              <a:rPr lang="en-CA" sz="4800" dirty="0" smtClean="0"/>
              <a:t>Protect finger when sewing. </a:t>
            </a:r>
          </a:p>
          <a:p>
            <a:r>
              <a:rPr lang="en-CA" sz="4800" dirty="0" smtClean="0"/>
              <a:t>Helps push needle through thick fabric.</a:t>
            </a:r>
            <a:endParaRPr lang="en-US" sz="4800" dirty="0"/>
          </a:p>
        </p:txBody>
      </p:sp>
      <p:pic>
        <p:nvPicPr>
          <p:cNvPr id="4" name="Picture 3" descr="Image result for thimbl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8"/>
          <a:stretch/>
        </p:blipFill>
        <p:spPr bwMode="auto">
          <a:xfrm>
            <a:off x="664516" y="1877081"/>
            <a:ext cx="5294850" cy="40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933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thimble on f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152" y="585216"/>
            <a:ext cx="7796048" cy="1499616"/>
          </a:xfrm>
        </p:spPr>
        <p:txBody>
          <a:bodyPr>
            <a:normAutofit/>
          </a:bodyPr>
          <a:lstStyle/>
          <a:p>
            <a:r>
              <a:rPr lang="en-CA" sz="6000" dirty="0" smtClean="0"/>
              <a:t>Name: Sew through buttons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1090" y="2286000"/>
            <a:ext cx="5573109" cy="4023360"/>
          </a:xfrm>
        </p:spPr>
        <p:txBody>
          <a:bodyPr>
            <a:normAutofit/>
          </a:bodyPr>
          <a:lstStyle/>
          <a:p>
            <a:r>
              <a:rPr lang="en-CA" sz="5400" b="1" dirty="0" smtClean="0"/>
              <a:t>Description: </a:t>
            </a:r>
            <a:r>
              <a:rPr lang="en-CA" sz="5400" dirty="0" smtClean="0"/>
              <a:t>Plastic or metal pieces with  holes (2-4)</a:t>
            </a:r>
            <a:endParaRPr lang="en-US" sz="5400" dirty="0"/>
          </a:p>
        </p:txBody>
      </p:sp>
      <p:pic>
        <p:nvPicPr>
          <p:cNvPr id="6" name="Picture 5" descr="Image result for sew through butto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5" y="2511807"/>
            <a:ext cx="4003468" cy="3258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9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ewing a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88" y="0"/>
            <a:ext cx="5630371" cy="67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>
                <a:solidFill>
                  <a:schemeClr val="accent2">
                    <a:lumMod val="50000"/>
                  </a:schemeClr>
                </a:solidFill>
              </a:rPr>
              <a:t>Function</a:t>
            </a:r>
            <a:r>
              <a:rPr lang="en-CA" sz="6000" dirty="0" smtClean="0">
                <a:solidFill>
                  <a:schemeClr val="accent2">
                    <a:lumMod val="50000"/>
                  </a:schemeClr>
                </a:solidFill>
              </a:rPr>
              <a:t>= How it is being used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1606" y="2084832"/>
            <a:ext cx="5539828" cy="4224527"/>
          </a:xfrm>
        </p:spPr>
        <p:txBody>
          <a:bodyPr>
            <a:noAutofit/>
          </a:bodyPr>
          <a:lstStyle/>
          <a:p>
            <a:r>
              <a:rPr lang="en-CA" sz="4400" b="1" dirty="0" smtClean="0"/>
              <a:t>Name: </a:t>
            </a:r>
            <a:r>
              <a:rPr lang="en-CA" sz="4400" dirty="0" smtClean="0"/>
              <a:t>tracing wheel</a:t>
            </a:r>
          </a:p>
          <a:p>
            <a:endParaRPr lang="en-CA" sz="1000" dirty="0"/>
          </a:p>
          <a:p>
            <a:r>
              <a:rPr lang="en-CA" sz="4400" b="1" dirty="0" smtClean="0"/>
              <a:t>Function: </a:t>
            </a:r>
            <a:r>
              <a:rPr lang="en-CA" sz="4400" dirty="0" smtClean="0"/>
              <a:t>Used with dressmaker’s tracing paper to transfer pattern marking to fabric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8" y="2084832"/>
            <a:ext cx="5613599" cy="44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262" y="585216"/>
            <a:ext cx="5651938" cy="1499616"/>
          </a:xfrm>
        </p:spPr>
        <p:txBody>
          <a:bodyPr>
            <a:normAutofit/>
          </a:bodyPr>
          <a:lstStyle/>
          <a:p>
            <a:r>
              <a:rPr lang="en-CA" sz="6000" dirty="0" smtClean="0"/>
              <a:t>Name: Shank </a:t>
            </a:r>
            <a:r>
              <a:rPr lang="en-CA" sz="6000" dirty="0"/>
              <a:t>b</a:t>
            </a:r>
            <a:r>
              <a:rPr lang="en-CA" sz="6000" dirty="0" smtClean="0"/>
              <a:t>uttons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034" y="2286000"/>
            <a:ext cx="4359165" cy="4023360"/>
          </a:xfrm>
        </p:spPr>
        <p:txBody>
          <a:bodyPr>
            <a:noAutofit/>
          </a:bodyPr>
          <a:lstStyle/>
          <a:p>
            <a:r>
              <a:rPr lang="en-CA" sz="4800" b="1" dirty="0" smtClean="0"/>
              <a:t>Description: </a:t>
            </a:r>
            <a:r>
              <a:rPr lang="en-CA" sz="4800" dirty="0" smtClean="0"/>
              <a:t>Button with a solid top and 1 opening area to sew at the bottom</a:t>
            </a:r>
            <a:endParaRPr lang="en-US" sz="4800" dirty="0"/>
          </a:p>
        </p:txBody>
      </p:sp>
      <p:pic>
        <p:nvPicPr>
          <p:cNvPr id="4" name="Picture 3" descr="Image result for shank button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6" b="16770"/>
          <a:stretch/>
        </p:blipFill>
        <p:spPr bwMode="auto">
          <a:xfrm>
            <a:off x="1130715" y="1974473"/>
            <a:ext cx="4150733" cy="3511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61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41" y="0"/>
            <a:ext cx="9299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062" y="585216"/>
            <a:ext cx="6109138" cy="1499616"/>
          </a:xfrm>
        </p:spPr>
        <p:txBody>
          <a:bodyPr>
            <a:normAutofit/>
          </a:bodyPr>
          <a:lstStyle/>
          <a:p>
            <a:r>
              <a:rPr lang="en-CA" sz="6000" dirty="0" smtClean="0"/>
              <a:t>Name: Tape Measure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5752" y="2286000"/>
            <a:ext cx="4138447" cy="4023360"/>
          </a:xfrm>
        </p:spPr>
        <p:txBody>
          <a:bodyPr>
            <a:normAutofit fontScale="92500"/>
          </a:bodyPr>
          <a:lstStyle/>
          <a:p>
            <a:r>
              <a:rPr lang="en-CA" sz="6000" dirty="0" smtClean="0"/>
              <a:t>Function: Flexible tape for taking body measurements</a:t>
            </a:r>
            <a:endParaRPr lang="en-US" sz="6000" dirty="0"/>
          </a:p>
        </p:txBody>
      </p:sp>
      <p:pic>
        <p:nvPicPr>
          <p:cNvPr id="10242" name="Picture 2" descr="Image result for tape measure for se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19" y="2084832"/>
            <a:ext cx="4747501" cy="49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using tape measure for body se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72" y="286460"/>
            <a:ext cx="9427192" cy="625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86331" cy="1499616"/>
          </a:xfrm>
        </p:spPr>
        <p:txBody>
          <a:bodyPr>
            <a:noAutofit/>
          </a:bodyPr>
          <a:lstStyle/>
          <a:p>
            <a:pPr algn="ctr"/>
            <a:r>
              <a:rPr lang="en-CA" sz="5400" dirty="0" smtClean="0"/>
              <a:t>Reminder: Sewing items deadline approaching </a:t>
            </a:r>
            <a:br>
              <a:rPr lang="en-CA" sz="5400" dirty="0" smtClean="0"/>
            </a:br>
            <a:r>
              <a:rPr lang="en-CA" sz="7200" u="sng" dirty="0" smtClean="0">
                <a:solidFill>
                  <a:srgbClr val="FF0000"/>
                </a:solidFill>
              </a:rPr>
              <a:t>April. 12-13</a:t>
            </a:r>
            <a:endParaRPr lang="en-US" sz="7200" u="sng" dirty="0">
              <a:solidFill>
                <a:srgbClr val="FF0000"/>
              </a:solidFill>
            </a:endParaRPr>
          </a:p>
        </p:txBody>
      </p:sp>
      <p:pic>
        <p:nvPicPr>
          <p:cNvPr id="3" name="Picture 10" descr="http://img.freepik.com/free-photo/spool-of-thread_2472137.jpg?size=338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3" y="1785617"/>
            <a:ext cx="3104332" cy="23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fashionworkroom.com.au/wp-content/uploads/HAND-SEWING-NEEDLE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3" y="3941379"/>
            <a:ext cx="3825372" cy="25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77" y="2598527"/>
            <a:ext cx="3586778" cy="4041579"/>
          </a:xfrm>
          <a:prstGeom prst="rect">
            <a:avLst/>
          </a:prstGeom>
        </p:spPr>
      </p:pic>
      <p:pic>
        <p:nvPicPr>
          <p:cNvPr id="6" name="Picture 4" descr="Image result for ziplock bag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029" y="2598527"/>
            <a:ext cx="2916971" cy="347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76459" y="2336917"/>
            <a:ext cx="3196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A pair of crew socks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926226" y="6110295"/>
            <a:ext cx="2760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</a:rPr>
              <a:t>Hand sewing needle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522634" y="5925629"/>
            <a:ext cx="2587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</a:rPr>
              <a:t>A container to keep</a:t>
            </a:r>
          </a:p>
          <a:p>
            <a:r>
              <a:rPr lang="en-CA" sz="2400" dirty="0" smtClean="0">
                <a:solidFill>
                  <a:srgbClr val="002060"/>
                </a:solidFill>
              </a:rPr>
              <a:t>Supplies in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805250" y="1785617"/>
            <a:ext cx="3920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</a:rPr>
              <a:t>Thread. Colour match to socks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21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90" y="474856"/>
            <a:ext cx="9720072" cy="1499616"/>
          </a:xfrm>
        </p:spPr>
        <p:txBody>
          <a:bodyPr>
            <a:normAutofit/>
          </a:bodyPr>
          <a:lstStyle/>
          <a:p>
            <a:r>
              <a:rPr lang="en-CA" sz="6600" dirty="0" smtClean="0"/>
              <a:t>Intro-Test Forecast… </a:t>
            </a:r>
            <a:r>
              <a:rPr lang="en-CA" sz="6600" dirty="0" smtClean="0">
                <a:solidFill>
                  <a:srgbClr val="FF0000"/>
                </a:solidFill>
              </a:rPr>
              <a:t>Apr. 18-19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57" y="1974472"/>
            <a:ext cx="10097813" cy="4568217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solidFill>
                  <a:srgbClr val="7030A0"/>
                </a:solidFill>
              </a:rPr>
              <a:t>Closed book</a:t>
            </a:r>
          </a:p>
          <a:p>
            <a:r>
              <a:rPr lang="en-CA" sz="4800" dirty="0" smtClean="0"/>
              <a:t>- </a:t>
            </a:r>
            <a:r>
              <a:rPr lang="en-CA" sz="4800" u="sng" dirty="0" smtClean="0"/>
              <a:t>Names</a:t>
            </a:r>
            <a:r>
              <a:rPr lang="en-CA" sz="4800" dirty="0" smtClean="0"/>
              <a:t> and </a:t>
            </a:r>
            <a:r>
              <a:rPr lang="en-CA" sz="4800" u="sng" dirty="0" smtClean="0"/>
              <a:t>Functions </a:t>
            </a:r>
            <a:r>
              <a:rPr lang="en-CA" sz="4800" dirty="0" smtClean="0"/>
              <a:t>of sewing notions</a:t>
            </a:r>
          </a:p>
          <a:p>
            <a:r>
              <a:rPr lang="en-CA" sz="4800" dirty="0" smtClean="0"/>
              <a:t>- Coding and Decoding </a:t>
            </a:r>
            <a:r>
              <a:rPr lang="en-CA" sz="4800" u="sng" dirty="0" smtClean="0"/>
              <a:t>laundry symbols</a:t>
            </a:r>
          </a:p>
          <a:p>
            <a:r>
              <a:rPr lang="en-CA" sz="4800" dirty="0" smtClean="0"/>
              <a:t>- </a:t>
            </a:r>
            <a:r>
              <a:rPr lang="en-CA" sz="4800" u="sng" dirty="0" smtClean="0"/>
              <a:t>Identify</a:t>
            </a:r>
            <a:r>
              <a:rPr lang="en-CA" sz="4800" dirty="0" smtClean="0"/>
              <a:t> different stitching types</a:t>
            </a:r>
          </a:p>
          <a:p>
            <a:r>
              <a:rPr lang="en-CA" sz="4800" dirty="0" smtClean="0"/>
              <a:t>- </a:t>
            </a:r>
            <a:r>
              <a:rPr lang="en-CA" sz="4800" u="sng" dirty="0" smtClean="0"/>
              <a:t>Safety</a:t>
            </a:r>
            <a:r>
              <a:rPr lang="en-CA" sz="4800" dirty="0" smtClean="0"/>
              <a:t> and </a:t>
            </a:r>
            <a:r>
              <a:rPr lang="en-CA" sz="4800" u="sng" dirty="0" smtClean="0"/>
              <a:t>techniques</a:t>
            </a:r>
            <a:r>
              <a:rPr lang="en-CA" sz="4800" dirty="0" smtClean="0"/>
              <a:t> of hand sewing</a:t>
            </a:r>
            <a:endParaRPr lang="en-US" sz="4800" dirty="0"/>
          </a:p>
        </p:txBody>
      </p:sp>
      <p:pic>
        <p:nvPicPr>
          <p:cNvPr id="1026" name="Picture 2" descr="Image result for writing a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90" y="110359"/>
            <a:ext cx="2512160" cy="26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836166" cy="1371600"/>
          </a:xfrm>
        </p:spPr>
        <p:txBody>
          <a:bodyPr>
            <a:normAutofit/>
          </a:bodyPr>
          <a:lstStyle/>
          <a:p>
            <a:r>
              <a:rPr lang="en-CA" b="1" dirty="0" smtClean="0"/>
              <a:t>Make a name label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76508"/>
          </a:xfrm>
        </p:spPr>
        <p:txBody>
          <a:bodyPr>
            <a:normAutofit/>
          </a:bodyPr>
          <a:lstStyle/>
          <a:p>
            <a:r>
              <a:rPr lang="en-CA" sz="3200" dirty="0" smtClean="0"/>
              <a:t>Use </a:t>
            </a:r>
            <a:r>
              <a:rPr lang="en-CA" sz="3200" u="sng" dirty="0" smtClean="0"/>
              <a:t>small note paper</a:t>
            </a:r>
          </a:p>
          <a:p>
            <a:pPr marL="0" indent="0">
              <a:buNone/>
            </a:pPr>
            <a:endParaRPr lang="en-CA" sz="3200" u="sng" dirty="0" smtClean="0"/>
          </a:p>
          <a:p>
            <a:r>
              <a:rPr lang="en-CA" sz="3200" dirty="0" smtClean="0"/>
              <a:t>Criteria:</a:t>
            </a:r>
          </a:p>
          <a:p>
            <a:pPr marL="0" indent="0">
              <a:buNone/>
            </a:pPr>
            <a:r>
              <a:rPr lang="en-CA" sz="3200" dirty="0"/>
              <a:t> </a:t>
            </a:r>
            <a:r>
              <a:rPr lang="en-CA" sz="3200" dirty="0" smtClean="0"/>
              <a:t>    - Easy to recognize your </a:t>
            </a:r>
            <a:r>
              <a:rPr lang="en-CA" sz="3200" b="1" dirty="0" smtClean="0"/>
              <a:t>name</a:t>
            </a:r>
          </a:p>
          <a:p>
            <a:pPr marL="0" indent="0">
              <a:buNone/>
            </a:pPr>
            <a:r>
              <a:rPr lang="en-CA" sz="3200" dirty="0"/>
              <a:t> </a:t>
            </a:r>
            <a:r>
              <a:rPr lang="en-CA" sz="3200" dirty="0" smtClean="0"/>
              <a:t>    - Well use of </a:t>
            </a:r>
            <a:r>
              <a:rPr lang="en-CA" sz="3200" b="1" dirty="0" smtClean="0"/>
              <a:t>sewing supplies</a:t>
            </a:r>
            <a:r>
              <a:rPr lang="en-CA" sz="3200" dirty="0" smtClean="0"/>
              <a:t> as part of your </a:t>
            </a:r>
          </a:p>
          <a:p>
            <a:pPr marL="0" indent="0">
              <a:buNone/>
            </a:pPr>
            <a:r>
              <a:rPr lang="en-CA" sz="3200" dirty="0"/>
              <a:t> </a:t>
            </a:r>
            <a:r>
              <a:rPr lang="en-CA" sz="3200" dirty="0" smtClean="0"/>
              <a:t>        design</a:t>
            </a:r>
          </a:p>
          <a:p>
            <a:pPr marL="0" indent="0">
              <a:buNone/>
            </a:pPr>
            <a:r>
              <a:rPr lang="en-CA" sz="3200" dirty="0" smtClean="0"/>
              <a:t>    - </a:t>
            </a:r>
            <a:r>
              <a:rPr lang="en-CA" sz="3200" b="1" dirty="0" smtClean="0"/>
              <a:t>Shows personality </a:t>
            </a:r>
            <a:r>
              <a:rPr lang="en-CA" sz="3200" dirty="0" smtClean="0"/>
              <a:t>and </a:t>
            </a:r>
            <a:r>
              <a:rPr lang="en-CA" sz="3200" b="1" dirty="0" smtClean="0"/>
              <a:t>creativity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3074" name="Picture 2" descr="http://printfreecards.net/tags/images/c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826573"/>
            <a:ext cx="30670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5"/>
            <a:ext cx="10248217" cy="1858439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chemeClr val="accent2">
                    <a:lumMod val="50000"/>
                  </a:schemeClr>
                </a:solidFill>
              </a:rPr>
              <a:t>De</a:t>
            </a:r>
            <a:r>
              <a:rPr lang="en-CA" sz="6700" b="1" dirty="0" smtClean="0">
                <a:solidFill>
                  <a:schemeClr val="accent2">
                    <a:lumMod val="50000"/>
                  </a:schemeClr>
                </a:solidFill>
              </a:rPr>
              <a:t>scription</a:t>
            </a:r>
            <a:r>
              <a:rPr lang="en-CA" sz="6700" dirty="0" smtClean="0">
                <a:solidFill>
                  <a:schemeClr val="accent2">
                    <a:lumMod val="50000"/>
                  </a:schemeClr>
                </a:solidFill>
              </a:rPr>
              <a:t>= Tell us how the          </a:t>
            </a:r>
            <a:br>
              <a:rPr lang="en-CA" sz="67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CA" sz="67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CA" sz="6700" dirty="0" smtClean="0">
                <a:solidFill>
                  <a:schemeClr val="accent2">
                    <a:lumMod val="50000"/>
                  </a:schemeClr>
                </a:solidFill>
              </a:rPr>
              <a:t>                       supply looks like </a:t>
            </a:r>
            <a:endParaRPr lang="en-US" sz="6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3145" y="2569778"/>
            <a:ext cx="5423338" cy="3673367"/>
          </a:xfrm>
        </p:spPr>
        <p:txBody>
          <a:bodyPr>
            <a:noAutofit/>
          </a:bodyPr>
          <a:lstStyle/>
          <a:p>
            <a:r>
              <a:rPr lang="en-CA" sz="3600" b="1" dirty="0" smtClean="0"/>
              <a:t>Name: </a:t>
            </a:r>
            <a:r>
              <a:rPr lang="en-CA" sz="3600" dirty="0" smtClean="0"/>
              <a:t>Loop turner</a:t>
            </a:r>
          </a:p>
          <a:p>
            <a:endParaRPr lang="en-CA" sz="1100" dirty="0"/>
          </a:p>
          <a:p>
            <a:r>
              <a:rPr lang="en-CA" sz="3600" b="1" dirty="0" smtClean="0"/>
              <a:t>Description: </a:t>
            </a:r>
            <a:r>
              <a:rPr lang="en-CA" sz="3600" dirty="0" smtClean="0"/>
              <a:t>Long wire-like tool with a hook at the end for grasping fabric when turning bias tubing to the right side.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26032" b="40522"/>
          <a:stretch/>
        </p:blipFill>
        <p:spPr>
          <a:xfrm rot="20131178">
            <a:off x="-113890" y="4132132"/>
            <a:ext cx="6665641" cy="8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3" y="315092"/>
            <a:ext cx="10980933" cy="61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45" y="0"/>
            <a:ext cx="7171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Pick up textbooks and work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68" y="1951968"/>
            <a:ext cx="5346053" cy="490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b="1" dirty="0" smtClean="0"/>
              <a:t>Name: </a:t>
            </a:r>
            <a:r>
              <a:rPr lang="en-CA" sz="6600" dirty="0" smtClean="0"/>
              <a:t>Colour ball pins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993" y="2286000"/>
            <a:ext cx="5628290" cy="4023360"/>
          </a:xfrm>
        </p:spPr>
        <p:txBody>
          <a:bodyPr>
            <a:normAutofit/>
          </a:bodyPr>
          <a:lstStyle/>
          <a:p>
            <a:pPr marL="640080" lvl="4" indent="0">
              <a:buNone/>
            </a:pPr>
            <a:r>
              <a:rPr lang="en-CA" sz="5800" b="1" dirty="0" smtClean="0"/>
              <a:t>Function:</a:t>
            </a:r>
          </a:p>
          <a:p>
            <a:r>
              <a:rPr lang="en-CA" sz="6600" dirty="0" smtClean="0"/>
              <a:t>Temporarily holds fabric together</a:t>
            </a:r>
            <a:endParaRPr lang="en-US" sz="6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2" r="22222" b="18883"/>
          <a:stretch/>
        </p:blipFill>
        <p:spPr bwMode="auto">
          <a:xfrm>
            <a:off x="315309" y="2837793"/>
            <a:ext cx="4414345" cy="2916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51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1341</TotalTime>
  <Words>405</Words>
  <Application>Microsoft Office PowerPoint</Application>
  <PresentationFormat>Widescreen</PresentationFormat>
  <Paragraphs>63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Tw Cen MT</vt:lpstr>
      <vt:lpstr>Tw Cen MT Condensed</vt:lpstr>
      <vt:lpstr>Wingdings 3</vt:lpstr>
      <vt:lpstr>Integral</vt:lpstr>
      <vt:lpstr>Sewing Supply Name, functions, and descriptions</vt:lpstr>
      <vt:lpstr>Why do I need to know the name of those sewing supplies?</vt:lpstr>
      <vt:lpstr>Function= How it is being used</vt:lpstr>
      <vt:lpstr>PowerPoint Presentation</vt:lpstr>
      <vt:lpstr>Description= Tell us how the                                   supply looks like </vt:lpstr>
      <vt:lpstr>PowerPoint Presentation</vt:lpstr>
      <vt:lpstr>PowerPoint Presentation</vt:lpstr>
      <vt:lpstr>Pick up textbooks and work</vt:lpstr>
      <vt:lpstr>Name: Colour ball pins</vt:lpstr>
      <vt:lpstr>Name: Seam Ripper</vt:lpstr>
      <vt:lpstr>PowerPoint Presentation</vt:lpstr>
      <vt:lpstr>Name: Hand Sewing Needles</vt:lpstr>
      <vt:lpstr>PowerPoint Presentation</vt:lpstr>
      <vt:lpstr>Name: Pin cushion</vt:lpstr>
      <vt:lpstr>PowerPoint Presentation</vt:lpstr>
      <vt:lpstr>PowerPoint Presentation</vt:lpstr>
      <vt:lpstr>Name: Needle Threader</vt:lpstr>
      <vt:lpstr>PowerPoint Presentation</vt:lpstr>
      <vt:lpstr>Name: Sewing Gauge</vt:lpstr>
      <vt:lpstr>PowerPoint Presentation</vt:lpstr>
      <vt:lpstr>PowerPoint Presentation</vt:lpstr>
      <vt:lpstr>Name: Sewing Mchine Needle</vt:lpstr>
      <vt:lpstr>PowerPoint Presentation</vt:lpstr>
      <vt:lpstr>Name: Embroidery Floss</vt:lpstr>
      <vt:lpstr>PowerPoint Presentation</vt:lpstr>
      <vt:lpstr>Name: Thimble</vt:lpstr>
      <vt:lpstr>PowerPoint Presentation</vt:lpstr>
      <vt:lpstr>Name: Sew through buttons</vt:lpstr>
      <vt:lpstr>PowerPoint Presentation</vt:lpstr>
      <vt:lpstr>Name: Shank buttons</vt:lpstr>
      <vt:lpstr>PowerPoint Presentation</vt:lpstr>
      <vt:lpstr>Name: Tape Measure</vt:lpstr>
      <vt:lpstr>PowerPoint Presentation</vt:lpstr>
      <vt:lpstr>Reminder: Sewing items deadline approaching  April. 12-13</vt:lpstr>
      <vt:lpstr>Intro-Test Forecast… Apr. 18-19</vt:lpstr>
      <vt:lpstr>Make a name label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Sewing Supply Name, functions, and descriptions</dc:title>
  <dc:creator>Phoebe Wei</dc:creator>
  <cp:lastModifiedBy>Phoebe Wei</cp:lastModifiedBy>
  <cp:revision>26</cp:revision>
  <dcterms:created xsi:type="dcterms:W3CDTF">2016-09-09T14:53:42Z</dcterms:created>
  <dcterms:modified xsi:type="dcterms:W3CDTF">2018-04-09T18:39:08Z</dcterms:modified>
</cp:coreProperties>
</file>